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68" r:id="rId1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43" autoAdjust="0"/>
  </p:normalViewPr>
  <p:slideViewPr>
    <p:cSldViewPr snapToObjects="1"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10744-A8B2-9242-86F5-8F2DC3FD4C13}" type="datetimeFigureOut">
              <a:rPr lang="it-IT" smtClean="0"/>
              <a:pPr/>
              <a:t>24/10/2016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58CF2-3402-C845-A7D9-6147AB1D363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ushmen storytelling old black and wh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33400"/>
            <a:ext cx="381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1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46481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1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47243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AG1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260"/>
            <a:ext cx="9144000" cy="6529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4797401_1143066612449012_89167474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4800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1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457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1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495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ushmen storytelling old black and wh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33400"/>
            <a:ext cx="3810000" cy="381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95400" y="4953000"/>
            <a:ext cx="678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Book Antiqua"/>
              </a:rPr>
              <a:t>A cosa ‘serve’ il racconto?</a:t>
            </a:r>
            <a:endParaRPr lang="it-IT" sz="3200" dirty="0">
              <a:solidFill>
                <a:schemeClr val="bg1"/>
              </a:solidFill>
              <a:latin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AG1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0"/>
            <a:ext cx="4876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AG1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48767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1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4876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1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4876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1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46482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1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4724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1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464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</Words>
  <Application>Microsoft Office PowerPoint</Application>
  <PresentationFormat>Presentazione su schermo (4:3)</PresentationFormat>
  <Paragraphs>1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Book Antiqua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valerio</dc:creator>
  <cp:lastModifiedBy>Guest</cp:lastModifiedBy>
  <cp:revision>4</cp:revision>
  <dcterms:created xsi:type="dcterms:W3CDTF">2016-10-21T21:57:26Z</dcterms:created>
  <dcterms:modified xsi:type="dcterms:W3CDTF">2016-10-24T14:43:49Z</dcterms:modified>
</cp:coreProperties>
</file>