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64" r:id="rId3"/>
    <p:sldId id="266" r:id="rId4"/>
    <p:sldId id="265" r:id="rId5"/>
    <p:sldId id="262" r:id="rId6"/>
    <p:sldId id="260" r:id="rId7"/>
    <p:sldId id="267" r:id="rId8"/>
    <p:sldId id="258" r:id="rId9"/>
    <p:sldId id="259" r:id="rId10"/>
    <p:sldId id="256" r:id="rId11"/>
    <p:sldId id="257" r:id="rId12"/>
    <p:sldId id="261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9" autoAdjust="0"/>
    <p:restoredTop sz="94643" autoAdjust="0"/>
  </p:normalViewPr>
  <p:slideViewPr>
    <p:cSldViewPr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1FD5-1860-A542-83E3-A1ED52CBB9BE}" type="datetimeFigureOut">
              <a:rPr lang="it-IT" smtClean="0"/>
              <a:pPr/>
              <a:t>17-03-2017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1091-06B5-BE42-948A-2EE40946ED15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valerio/Desktop/officina%20ripetizione/3.%20ripetizione%20strutturale/Escher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valerio/Desktop/Droste%20definitivo.m4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immagine 6" descr="Pont du Gar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6267" b="-6267"/>
          <a:stretch>
            <a:fillRect/>
          </a:stretch>
        </p:blipFill>
        <p:spPr/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Pont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du</a:t>
            </a:r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Gard</a:t>
            </a:r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 (19 a.C. ca.)</a:t>
            </a:r>
            <a:endParaRPr lang="it-IT" sz="2000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galleria di stamp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/>
      </p:pic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M.C.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Escher</a:t>
            </a:r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, Galleria di stampe (1956)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lenstra_printgaller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H.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Lenstra</a:t>
            </a:r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, B. de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Smit</a:t>
            </a:r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, Completamento di Galleria di stampe (2003)</a:t>
            </a:r>
            <a:endParaRPr lang="it-IT" sz="2000" b="1" dirty="0">
              <a:solidFill>
                <a:schemeClr val="bg1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cher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santa maria novell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5000" b="-25000"/>
          <a:stretch>
            <a:fillRect/>
          </a:stretch>
        </p:blipFill>
        <p:spPr>
          <a:xfrm>
            <a:off x="1219200" y="152400"/>
            <a:ext cx="6599767" cy="494982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Santa Maria Novella (1279-1360)</a:t>
            </a:r>
            <a:endParaRPr lang="it-IT" sz="2000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Abbadia San Salvator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6533" b="-6533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Cripta longobarda, Abbazia di San Salvatore (VIII sec.)</a:t>
            </a:r>
            <a:endParaRPr lang="it-IT" sz="2000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Warhol - Campbell's Soup Can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3660" b="-13660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A. Warhol, Lattine di zuppa Campbell (1962)</a:t>
            </a:r>
            <a:endParaRPr lang="it-IT" sz="2000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immagine 6" descr="Pink Floyd - Ummagumm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6667" r="-16667"/>
          <a:stretch>
            <a:fillRect/>
          </a:stretch>
        </p:blipFill>
        <p:spPr/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Pink Floyd, Cover di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Ummagumma</a:t>
            </a:r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 (1969)</a:t>
            </a:r>
            <a:endParaRPr lang="it-IT" sz="2000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Droste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51894" r="-51894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Effetto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Droste</a:t>
            </a:r>
            <a:endParaRPr lang="it-IT" sz="2000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roste definitivo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Giotto, Polittico Stefaneschi (verso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8778" r="-8778"/>
          <a:stretch>
            <a:fillRect/>
          </a:stretch>
        </p:blipFill>
        <p:spPr/>
      </p:pic>
      <p:sp>
        <p:nvSpPr>
          <p:cNvPr id="15" name="Segnaposto testo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Giotto, Polittico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Stefaneschi</a:t>
            </a:r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 (1320 ca.)</a:t>
            </a:r>
            <a:endParaRPr lang="it-IT" sz="2000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Giotto, Polittico Stefaneschi (particolare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51917" r="-51917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bg1"/>
                </a:solidFill>
                <a:latin typeface="Times New Roman"/>
              </a:rPr>
              <a:t>Particolare del Polittico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/>
              </a:rPr>
              <a:t>Stefaneschi</a:t>
            </a:r>
            <a:endParaRPr lang="it-IT" sz="2000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92</Words>
  <Application>Microsoft PowerPoint per Mac</Application>
  <PresentationFormat>Presentazione su schermo (4:3)</PresentationFormat>
  <Paragraphs>10</Paragraphs>
  <Slides>12</Slides>
  <Notes>0</Notes>
  <HiddenSlides>0</HiddenSlides>
  <MMClips>2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valerio</dc:creator>
  <cp:lastModifiedBy>valerio</cp:lastModifiedBy>
  <cp:revision>7</cp:revision>
  <dcterms:created xsi:type="dcterms:W3CDTF">2017-03-17T21:23:22Z</dcterms:created>
  <dcterms:modified xsi:type="dcterms:W3CDTF">2017-03-17T21:44:23Z</dcterms:modified>
</cp:coreProperties>
</file>